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61" r:id="rId3"/>
    <p:sldMasterId id="2147483666" r:id="rId4"/>
    <p:sldMasterId id="2147483671" r:id="rId5"/>
  </p:sldMasterIdLst>
  <p:notesMasterIdLst>
    <p:notesMasterId r:id="rId13"/>
  </p:notesMasterIdLst>
  <p:sldIdLst>
    <p:sldId id="402" r:id="rId6"/>
    <p:sldId id="373" r:id="rId7"/>
    <p:sldId id="407" r:id="rId8"/>
    <p:sldId id="468" r:id="rId9"/>
    <p:sldId id="469" r:id="rId10"/>
    <p:sldId id="465" r:id="rId11"/>
    <p:sldId id="4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38BA6F8-11D7-44D9-B2EF-90E2615B134D}">
          <p14:sldIdLst>
            <p14:sldId id="402"/>
            <p14:sldId id="373"/>
            <p14:sldId id="407"/>
            <p14:sldId id="468"/>
            <p14:sldId id="469"/>
            <p14:sldId id="465"/>
            <p14:sldId id="4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832"/>
    <a:srgbClr val="01B5E0"/>
    <a:srgbClr val="11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4" autoAdjust="0"/>
    <p:restoredTop sz="93279" autoAdjust="0"/>
  </p:normalViewPr>
  <p:slideViewPr>
    <p:cSldViewPr snapToGrid="0">
      <p:cViewPr varScale="1">
        <p:scale>
          <a:sx n="96" d="100"/>
          <a:sy n="96" d="100"/>
        </p:scale>
        <p:origin x="152" y="56"/>
      </p:cViewPr>
      <p:guideLst/>
    </p:cSldViewPr>
  </p:slideViewPr>
  <p:outlineViewPr>
    <p:cViewPr>
      <p:scale>
        <a:sx n="33" d="100"/>
        <a:sy n="33" d="100"/>
      </p:scale>
      <p:origin x="0" y="-1143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FDD26-92E1-4C6E-B481-2FCD21CC354B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FB5AB-198C-42A6-BF91-000640AA47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01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B5AB-198C-42A6-BF91-000640AA478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78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皮页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710294" y="2609399"/>
            <a:ext cx="10771414" cy="1031875"/>
          </a:xfrm>
          <a:prstGeom prst="rect">
            <a:avLst/>
          </a:prstGeom>
        </p:spPr>
        <p:txBody>
          <a:bodyPr anchor="ctr"/>
          <a:lstStyle>
            <a:lvl1pPr algn="l">
              <a:defRPr sz="6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zh-CN" altLang="en-US" dirty="0"/>
              <a:t>腾讯教育</a:t>
            </a:r>
            <a:r>
              <a:rPr lang="en-GB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710293" y="3641274"/>
            <a:ext cx="10771414" cy="6369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5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GB" altLang="zh-CN" dirty="0"/>
              <a:t>Tencent Education PowerPoint Template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空白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色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_单行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 descr="PPT模板单行章节页"/>
          <p:cNvSpPr>
            <a:spLocks noGrp="1"/>
          </p:cNvSpPr>
          <p:nvPr>
            <p:ph type="title" hasCustomPrompt="1"/>
          </p:nvPr>
        </p:nvSpPr>
        <p:spPr>
          <a:xfrm>
            <a:off x="995420" y="3016860"/>
            <a:ext cx="8322993" cy="82428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US" altLang="zh-CN" dirty="0"/>
              <a:t>PPT</a:t>
            </a:r>
            <a:r>
              <a:rPr lang="zh-CN" altLang="en-US" dirty="0"/>
              <a:t>模板单行章节页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_双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 descr="PPT模板单行章节页"/>
          <p:cNvSpPr>
            <a:spLocks noGrp="1"/>
          </p:cNvSpPr>
          <p:nvPr>
            <p:ph type="title" hasCustomPrompt="1"/>
          </p:nvPr>
        </p:nvSpPr>
        <p:spPr>
          <a:xfrm>
            <a:off x="995420" y="2446564"/>
            <a:ext cx="8322993" cy="82428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US" altLang="zh-CN" dirty="0"/>
              <a:t>PPT</a:t>
            </a:r>
            <a:r>
              <a:rPr lang="zh-CN" altLang="en-US" dirty="0"/>
              <a:t>模板双行章节页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982720" y="3429000"/>
            <a:ext cx="4792322" cy="711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第二行文字内容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_单行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" name="标题 12" descr="PPT模板单行章节页"/>
          <p:cNvSpPr>
            <a:spLocks noGrp="1"/>
          </p:cNvSpPr>
          <p:nvPr>
            <p:ph type="title" hasCustomPrompt="1"/>
          </p:nvPr>
        </p:nvSpPr>
        <p:spPr>
          <a:xfrm>
            <a:off x="995420" y="3016860"/>
            <a:ext cx="8322993" cy="82428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US" altLang="zh-CN" dirty="0"/>
              <a:t>PPT</a:t>
            </a:r>
            <a:r>
              <a:rPr lang="zh-CN" altLang="en-US" dirty="0"/>
              <a:t>模板单行章节页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_双行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" name="标题 12" descr="PPT模板单行章节页"/>
          <p:cNvSpPr>
            <a:spLocks noGrp="1"/>
          </p:cNvSpPr>
          <p:nvPr>
            <p:ph type="title" hasCustomPrompt="1"/>
          </p:nvPr>
        </p:nvSpPr>
        <p:spPr>
          <a:xfrm>
            <a:off x="995420" y="2446564"/>
            <a:ext cx="8322993" cy="82428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US" altLang="zh-CN" dirty="0"/>
              <a:t>PPT</a:t>
            </a:r>
            <a:r>
              <a:rPr lang="zh-CN" altLang="en-US" dirty="0"/>
              <a:t>模板双行章节页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982720" y="3429000"/>
            <a:ext cx="4792322" cy="711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第二行文字内容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黑色空白带角标">
    <p:bg>
      <p:bgPr>
        <a:solidFill>
          <a:srgbClr val="111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黑色空白">
    <p:bg>
      <p:bgPr>
        <a:solidFill>
          <a:srgbClr val="111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色空白带角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色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皮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画板 77 副本-100.jpg" descr="画板 77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8257"/>
            <a:ext cx="12217400" cy="6874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710294" y="2609399"/>
            <a:ext cx="10771414" cy="1031875"/>
          </a:xfrm>
          <a:prstGeom prst="rect">
            <a:avLst/>
          </a:prstGeom>
        </p:spPr>
        <p:txBody>
          <a:bodyPr anchor="ctr"/>
          <a:lstStyle>
            <a:lvl1pPr algn="l">
              <a:defRPr sz="60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zh-CN" altLang="en-US" dirty="0"/>
              <a:t>腾讯教育</a:t>
            </a:r>
            <a:r>
              <a:rPr lang="en-GB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710293" y="3641274"/>
            <a:ext cx="10771414" cy="6369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5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GB" altLang="zh-CN" dirty="0"/>
              <a:t>Tencent Education PowerPoint Template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74604" y="1820863"/>
            <a:ext cx="2137569" cy="3646170"/>
          </a:xfrm>
          <a:prstGeom prst="rect">
            <a:avLst/>
          </a:prstGeom>
        </p:spPr>
        <p:txBody>
          <a:bodyPr numCol="1" anchor="t"/>
          <a:lstStyle>
            <a:lvl1pPr marL="331470" indent="-33147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第一级
第二级
第三级
第四级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6744" y="535622"/>
            <a:ext cx="1249045" cy="7112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目录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行标题_内容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704375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行标题_内容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131014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空白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74604" y="1820863"/>
            <a:ext cx="2137569" cy="3646170"/>
          </a:xfrm>
          <a:prstGeom prst="rect">
            <a:avLst/>
          </a:prstGeom>
        </p:spPr>
        <p:txBody>
          <a:bodyPr numCol="1" anchor="t"/>
          <a:lstStyle>
            <a:lvl1pPr marL="331470" indent="-33147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第一级
第二级
第三级
第四级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6744" y="535622"/>
            <a:ext cx="1249045" cy="7112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目录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行标题_内容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704375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行标题_内容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131014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空白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色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皮页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710294" y="2609399"/>
            <a:ext cx="10771414" cy="1031875"/>
          </a:xfrm>
          <a:prstGeom prst="rect">
            <a:avLst/>
          </a:prstGeom>
        </p:spPr>
        <p:txBody>
          <a:bodyPr anchor="ctr"/>
          <a:lstStyle>
            <a:lvl1pPr algn="l">
              <a:defRPr sz="6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zh-CN" altLang="en-US" dirty="0"/>
              <a:t>腾讯教育</a:t>
            </a:r>
            <a:r>
              <a:rPr lang="en-GB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710293" y="3641274"/>
            <a:ext cx="10771414" cy="6369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5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GB" altLang="zh-CN" dirty="0"/>
              <a:t>Tencent Education PowerPoint Template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74604" y="1820863"/>
            <a:ext cx="2137569" cy="3646170"/>
          </a:xfrm>
          <a:prstGeom prst="rect">
            <a:avLst/>
          </a:prstGeom>
        </p:spPr>
        <p:txBody>
          <a:bodyPr numCol="1" anchor="t"/>
          <a:lstStyle>
            <a:lvl1pPr marL="331470" indent="-33147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第一级
第二级
第三级
第四级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6744" y="535622"/>
            <a:ext cx="1249045" cy="7112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目录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行标题_内容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704375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行标题_内容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131014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空白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74604" y="1820863"/>
            <a:ext cx="2137569" cy="3646170"/>
          </a:xfrm>
          <a:prstGeom prst="rect">
            <a:avLst/>
          </a:prstGeom>
        </p:spPr>
        <p:txBody>
          <a:bodyPr numCol="1" anchor="t"/>
          <a:lstStyle>
            <a:lvl1pPr marL="331470" indent="-33147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第一级
第二级
第三级
第四级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6744" y="535622"/>
            <a:ext cx="1249045" cy="7112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目录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行标题_内容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704375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行标题_内容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131014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画板 77-100.jpg" descr="画板 77-100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2700" y="-10633"/>
            <a:ext cx="12217400" cy="6874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1pPr>
      <a:lvl2pPr marL="63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2pPr>
      <a:lvl3pPr marL="95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3pPr>
      <a:lvl4pPr marL="127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4pPr>
      <a:lvl5pPr marL="158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5pPr>
      <a:lvl6pPr marL="190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6pPr>
      <a:lvl7pPr marL="222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7pPr>
      <a:lvl8pPr marL="254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8pPr>
      <a:lvl9pPr marL="285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画板 4 副本-100.jpg" descr="画板 4 副本-100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画板 4 副本-100.jpg" descr="画板 4 副本-100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画板 4 副本-100.jpg" descr="画板 4 副本-100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space.sipedu.org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840789" y="2913062"/>
            <a:ext cx="4510422" cy="1031875"/>
          </a:xfrm>
        </p:spPr>
        <p:txBody>
          <a:bodyPr/>
          <a:lstStyle/>
          <a:p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招聘</a:t>
            </a:r>
            <a:r>
              <a:rPr lang="zh-CN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操作手册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1" y="550677"/>
            <a:ext cx="946559" cy="50907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50799" y="486319"/>
            <a:ext cx="357950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Helvetica Neue" panose="02000503000000020004"/>
                <a:sym typeface="Helvetica Neue" panose="02000503000000020004"/>
              </a:rPr>
              <a:t>苏州工业园区教育局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9217" y="1039769"/>
            <a:ext cx="1008017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+mj-lt"/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端打开浏览器输入网址：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http://rc.sipedu.org/talents/public.html#/register</a:t>
            </a:r>
          </a:p>
          <a:p>
            <a:pPr indent="0">
              <a:buFont typeface="+mj-lt"/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注册账号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：根据页面要求进行账号注册</a:t>
            </a:r>
            <a:endParaRPr lang="zh-CN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+mj-lt"/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）已注册账号可直接点击【已有账号，去登录】</a:t>
            </a:r>
          </a:p>
          <a:p>
            <a:pPr marL="342900" indent="-342900"/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2000" y="516518"/>
            <a:ext cx="4014337" cy="521970"/>
          </a:xfrm>
          <a:prstGeom prst="rect">
            <a:avLst/>
          </a:prstGeom>
          <a:noFill/>
        </p:spPr>
        <p:txBody>
          <a:bodyPr wrap="square" lIns="95040" tIns="45720" rIns="91440" bIns="45720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、注册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30" y="2038985"/>
            <a:ext cx="8915400" cy="4673600"/>
          </a:xfrm>
          <a:prstGeom prst="roundRect">
            <a:avLst>
              <a:gd name="adj" fmla="val 2598"/>
            </a:avLst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9217" y="1316768"/>
            <a:ext cx="1008017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账号登录：使用注册时填写的账号密码进行登录，也可使用手机号和短信验证码登录。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2000" y="487943"/>
            <a:ext cx="401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30" y="2059305"/>
            <a:ext cx="8856066" cy="4191435"/>
          </a:xfrm>
          <a:prstGeom prst="roundRect">
            <a:avLst>
              <a:gd name="adj" fmla="val 1960"/>
            </a:avLst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9217" y="1316768"/>
            <a:ext cx="1008017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个人信息：根据页面要求进行个人信息完善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2000" y="487943"/>
            <a:ext cx="401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、填写个人信息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9217" y="1863082"/>
            <a:ext cx="9028678" cy="4697273"/>
          </a:xfrm>
          <a:prstGeom prst="roundRect">
            <a:avLst>
              <a:gd name="adj" fmla="val 1960"/>
            </a:avLst>
          </a:prstGeom>
        </p:spPr>
      </p:pic>
    </p:spTree>
    <p:extLst>
      <p:ext uri="{BB962C8B-B14F-4D97-AF65-F5344CB8AC3E}">
        <p14:creationId xmlns:p14="http://schemas.microsoft.com/office/powerpoint/2010/main" val="169540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9217" y="1316768"/>
            <a:ext cx="10080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报名：进入招聘项目，找到苏州工业园区教育系统中学校长招聘报名 ，点击立即报名，学段学科选择其他，同时需要上传校长任命证明文件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2000" y="487943"/>
            <a:ext cx="401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、报名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B23F161-8B4F-4293-BC4D-605F3A0C1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8" y="2223321"/>
            <a:ext cx="5967420" cy="2843300"/>
          </a:xfrm>
          <a:prstGeom prst="roundRect">
            <a:avLst>
              <a:gd name="adj" fmla="val 2079"/>
            </a:avLst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CF78ACD-EB44-42A5-AFE3-85E752914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49" y="2223321"/>
            <a:ext cx="5806943" cy="2800593"/>
          </a:xfrm>
          <a:prstGeom prst="roundRect">
            <a:avLst>
              <a:gd name="adj" fmla="val 3203"/>
            </a:avLst>
          </a:prstGeom>
        </p:spPr>
      </p:pic>
    </p:spTree>
    <p:extLst>
      <p:ext uri="{BB962C8B-B14F-4D97-AF65-F5344CB8AC3E}">
        <p14:creationId xmlns:p14="http://schemas.microsoft.com/office/powerpoint/2010/main" val="415193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62000" y="487943"/>
            <a:ext cx="401433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、进度查询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96047" y="1201551"/>
            <a:ext cx="9717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进入进度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查询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显示我的应聘，点击即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可查询已报名项目当前进度。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5810" y="2129790"/>
            <a:ext cx="7858396" cy="4190455"/>
          </a:xfrm>
          <a:prstGeom prst="roundRect">
            <a:avLst>
              <a:gd name="adj" fmla="val 2447"/>
            </a:avLst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348FC794-D6E6-4008-8F9C-4A682A69CAB3}"/>
              </a:ext>
            </a:extLst>
          </p:cNvPr>
          <p:cNvSpPr txBox="1"/>
          <p:nvPr/>
        </p:nvSpPr>
        <p:spPr>
          <a:xfrm>
            <a:off x="762000" y="487943"/>
            <a:ext cx="401433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、服务电话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D7C2816F-BBA6-4705-9CA3-470217C4FC9C}"/>
              </a:ext>
            </a:extLst>
          </p:cNvPr>
          <p:cNvSpPr txBox="1"/>
          <p:nvPr/>
        </p:nvSpPr>
        <p:spPr>
          <a:xfrm>
            <a:off x="1862428" y="3255124"/>
            <a:ext cx="846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技术咨询电话：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13906275324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（同微信）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业务咨询电话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0512-66681126</a:t>
            </a:r>
            <a:endParaRPr lang="zh-CN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993845"/>
      </p:ext>
    </p:extLst>
  </p:cSld>
  <p:clrMapOvr>
    <a:masterClrMapping/>
  </p:clrMapOvr>
</p:sld>
</file>

<file path=ppt/theme/theme1.xml><?xml version="1.0" encoding="utf-8"?>
<a:theme xmlns:a="http://schemas.openxmlformats.org/drawingml/2006/main" name="封皮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内容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章节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 w="12700">
          <a:miter lim="400000"/>
        </a:ln>
      </a:spPr>
      <a:bodyPr wrap="none" lIns="50800" tIns="50800" rIns="50800" bIns="50800" anchor="ctr">
        <a:spAutoFit/>
      </a:bodyPr>
      <a:lstStyle>
        <a:defPPr algn="l"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纯色空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内容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159</Words>
  <Application>Microsoft Office PowerPoint</Application>
  <PresentationFormat>宽屏</PresentationFormat>
  <Paragraphs>18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Helvetica Neue</vt:lpstr>
      <vt:lpstr>Helvetica Neue Medium</vt:lpstr>
      <vt:lpstr>TTTGB Medium</vt:lpstr>
      <vt:lpstr>等线</vt:lpstr>
      <vt:lpstr>黑体</vt:lpstr>
      <vt:lpstr>微软雅黑</vt:lpstr>
      <vt:lpstr>Arial</vt:lpstr>
      <vt:lpstr>封皮</vt:lpstr>
      <vt:lpstr>内容页</vt:lpstr>
      <vt:lpstr>章节页</vt:lpstr>
      <vt:lpstr>纯色空白</vt:lpstr>
      <vt:lpstr>1_内容页</vt:lpstr>
      <vt:lpstr>招聘操作手册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腾讯教育业务简介</dc:title>
  <dc:creator>T137717</dc:creator>
  <cp:lastModifiedBy>HUAWEI</cp:lastModifiedBy>
  <cp:revision>403</cp:revision>
  <dcterms:created xsi:type="dcterms:W3CDTF">2020-08-25T16:23:00Z</dcterms:created>
  <dcterms:modified xsi:type="dcterms:W3CDTF">2021-03-02T07:15:35Z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